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4" r:id="rId3"/>
    <p:sldId id="257" r:id="rId4"/>
    <p:sldId id="258" r:id="rId5"/>
    <p:sldId id="261" r:id="rId6"/>
    <p:sldId id="265" r:id="rId7"/>
    <p:sldId id="266" r:id="rId8"/>
    <p:sldId id="267" r:id="rId9"/>
    <p:sldId id="268" r:id="rId10"/>
    <p:sldId id="269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12/15/2016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Robust Slam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Willett</a:t>
            </a:r>
          </a:p>
        </p:txBody>
      </p:sp>
    </p:spTree>
    <p:extLst>
      <p:ext uri="{BB962C8B-B14F-4D97-AF65-F5344CB8AC3E}">
        <p14:creationId xmlns:p14="http://schemas.microsoft.com/office/powerpoint/2010/main" val="3895326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004110" cy="4023360"/>
          </a:xfrm>
        </p:spPr>
        <p:txBody>
          <a:bodyPr anchor="ctr"/>
          <a:lstStyle/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Particle count had significant effect on Occupancy Grid approach, adding regression allows for significantly reducing particles without loss of accuracy</a:t>
            </a:r>
          </a:p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Map Updates are slow. Potentially these do not need to run every iteration, and should be in batches.</a:t>
            </a:r>
          </a:p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Searching the entire KD tree is slow. Maintaining multiple trees at topology nodes should improve search speed.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880" y="2023138"/>
            <a:ext cx="2982820" cy="1197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994" y="2023138"/>
            <a:ext cx="2639529" cy="1174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427091"/>
            <a:ext cx="4490432" cy="268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338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902467" cy="4023360"/>
          </a:xfrm>
        </p:spPr>
        <p:txBody>
          <a:bodyPr anchor="ctr"/>
          <a:lstStyle/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Current implementation does not remove sensor noise appropriately, leading the algorithm to get stuck in hallways without obvious sensor features.</a:t>
            </a:r>
          </a:p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 KD-Tree search is slow. Dynamic Parallelism improves performance, but still does not run real time. Uniform Grid structure may be faster.</a:t>
            </a:r>
          </a:p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More accurate regression model using non-linear regression, SIFT features, and others.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332" y="2525020"/>
            <a:ext cx="2580773" cy="2875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105" y="2511957"/>
            <a:ext cx="2939716" cy="319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72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Cloud SLAM - Demo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462" y="1945615"/>
            <a:ext cx="4792035" cy="422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30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SLAM?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089031" cy="4023360"/>
          </a:xfrm>
        </p:spPr>
        <p:txBody>
          <a:bodyPr/>
          <a:lstStyle/>
          <a:p>
            <a:r>
              <a:rPr lang="en-US" sz="2400" b="1" dirty="0"/>
              <a:t>S</a:t>
            </a:r>
            <a:r>
              <a:rPr lang="en-US" sz="2400" dirty="0"/>
              <a:t>imultaneous </a:t>
            </a:r>
            <a:r>
              <a:rPr lang="en-US" sz="2400" b="1" dirty="0"/>
              <a:t>L</a:t>
            </a:r>
            <a:r>
              <a:rPr lang="en-US" sz="2400" dirty="0"/>
              <a:t>ocalization </a:t>
            </a:r>
            <a:r>
              <a:rPr lang="en-US" sz="2400" b="1" dirty="0"/>
              <a:t>a</a:t>
            </a:r>
            <a:r>
              <a:rPr lang="en-US" sz="2400" dirty="0"/>
              <a:t>nd </a:t>
            </a:r>
            <a:r>
              <a:rPr lang="en-US" sz="2400" b="1" dirty="0"/>
              <a:t>M</a:t>
            </a:r>
            <a:r>
              <a:rPr lang="en-US" sz="2400" dirty="0"/>
              <a:t>apping</a:t>
            </a:r>
            <a:endParaRPr lang="en-US" dirty="0"/>
          </a:p>
          <a:p>
            <a:r>
              <a:rPr lang="en-US" dirty="0"/>
              <a:t>If the true sensor position and orientation is known, mapping is a simple process of inserting obstacles according to the sensor reading for that position.</a:t>
            </a:r>
          </a:p>
          <a:p>
            <a:r>
              <a:rPr lang="en-US" dirty="0"/>
              <a:t>If the map is known, sensor position can be inferred using a number of different error minimization techniques.</a:t>
            </a:r>
          </a:p>
          <a:p>
            <a:r>
              <a:rPr lang="en-US" dirty="0"/>
              <a:t>SLAM solves the problem when neither the map or sensor position are known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20" y="1905000"/>
            <a:ext cx="4909304" cy="403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07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Algorithm with Point Clouds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1" y="1845734"/>
            <a:ext cx="4993074" cy="4023360"/>
          </a:xfrm>
        </p:spPr>
        <p:txBody>
          <a:bodyPr anchor="ctr"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 a random set of possible sensor position.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Find the particle that best aligns with current map.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Update the map assuming the sensor is at that particle state (use Least Squares for small adjustments)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Resample the particles proportionally to their weight distribution.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Repeat steps 1 through 4 for each successive sensor input.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14532" y="1845734"/>
            <a:ext cx="4831645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dirty="0"/>
              <a:t>Sensor Alignment Metric:</a:t>
            </a:r>
          </a:p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Search the point cloud for the nearest recorded point relative to the sensor prediction</a:t>
            </a:r>
          </a:p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Point cloud is stored in KD-tree for fast nearest-neighbor search</a:t>
            </a:r>
          </a:p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Weighted regression helps with imperfect alignment with map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1940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Loop Closure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458552" cy="4023360"/>
          </a:xfrm>
        </p:spPr>
        <p:txBody>
          <a:bodyPr anchor="ctr">
            <a:normAutofit/>
          </a:bodyPr>
          <a:lstStyle/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Incremental errors in position predictions add up over time.</a:t>
            </a:r>
          </a:p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If the sensor detects previously recorded data, the entire map can be updated to perform proper loop closure.</a:t>
            </a:r>
          </a:p>
          <a:p>
            <a:pPr marL="460375" indent="-346075">
              <a:buFont typeface="Wingdings" panose="05000000000000000000" pitchFamily="2" charset="2"/>
              <a:buChar char="q"/>
            </a:pPr>
            <a:r>
              <a:rPr lang="en-US" dirty="0"/>
              <a:t>Most common methods record sensor path as a digraph on top of the map being built.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091" y="1845734"/>
            <a:ext cx="2308584" cy="21530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557" y="3998775"/>
            <a:ext cx="2267651" cy="212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946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16742" flipH="1">
            <a:off x="1319569" y="1922882"/>
            <a:ext cx="3864520" cy="38880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225" y="1813934"/>
            <a:ext cx="3916000" cy="44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162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76" y="2141935"/>
            <a:ext cx="4528523" cy="36460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348287"/>
            <a:ext cx="4785661" cy="32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97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222942" flipH="1">
            <a:off x="1401933" y="2093095"/>
            <a:ext cx="4049949" cy="39167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220" y="2042828"/>
            <a:ext cx="4003362" cy="401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79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64666"/>
            <a:ext cx="4118022" cy="42705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803" y="1864666"/>
            <a:ext cx="3579145" cy="44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4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47" y="1888058"/>
            <a:ext cx="3720585" cy="43605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793" y="1888058"/>
            <a:ext cx="3306429" cy="423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43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442</TotalTime>
  <Words>356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Calibri</vt:lpstr>
      <vt:lpstr>Calibri Light</vt:lpstr>
      <vt:lpstr>Wingdings</vt:lpstr>
      <vt:lpstr>Retrospect</vt:lpstr>
      <vt:lpstr>Robust Slam  </vt:lpstr>
      <vt:lpstr>What is SLAM?</vt:lpstr>
      <vt:lpstr>SLAM Algorithm with Point Clouds</vt:lpstr>
      <vt:lpstr>Active Loop Closure</vt:lpstr>
      <vt:lpstr>Results</vt:lpstr>
      <vt:lpstr>Results</vt:lpstr>
      <vt:lpstr>Results</vt:lpstr>
      <vt:lpstr>Results</vt:lpstr>
      <vt:lpstr>Results</vt:lpstr>
      <vt:lpstr>Performance</vt:lpstr>
      <vt:lpstr>Shortcomings</vt:lpstr>
      <vt:lpstr>Point Cloud SLAM - 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Slam – Update 3</dc:title>
  <dc:creator>mike</dc:creator>
  <cp:lastModifiedBy>mike</cp:lastModifiedBy>
  <cp:revision>24</cp:revision>
  <dcterms:created xsi:type="dcterms:W3CDTF">2016-12-12T16:36:40Z</dcterms:created>
  <dcterms:modified xsi:type="dcterms:W3CDTF">2016-12-15T19:34:42Z</dcterms:modified>
</cp:coreProperties>
</file>